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816EC-0035-4B3A-9763-62DB10D31C70}" type="datetimeFigureOut">
              <a:rPr lang="ru-RU" smtClean="0"/>
              <a:t>18.01.2019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15CCA-FA9D-4ABD-89AF-DAADF63569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87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Pictures\0_7b6a1_9271907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2060848"/>
            <a:ext cx="5544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Проект</a:t>
            </a:r>
          </a:p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«Подкормим птиц зимой»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1" y="3326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МБДОУ ЦРР- «Детский сад № 209»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6093296"/>
            <a:ext cx="403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Подготовила и провела: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 воспитатель группы №8 Квасова Н.С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649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2801" y="76701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620" y="1412776"/>
            <a:ext cx="6840760" cy="49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0_7b6a1_9271907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5040560" cy="6480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1946448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Дети изучали виды птиц,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 находили изображения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 знакомых им птичек.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24744"/>
            <a:ext cx="7848872" cy="5616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3628" y="271157"/>
            <a:ext cx="6768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 интересом рассматривали кормушки и корм для птиц.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16960"/>
            <a:ext cx="7992888" cy="5352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582" y="11183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Вместе с детьми мы повесили наши кормушки на участке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и во время каждой прогулки насыпали свежий корм для  птичек.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836712"/>
            <a:ext cx="4392488" cy="5877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836712"/>
            <a:ext cx="4176464" cy="5877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73" y="319201"/>
            <a:ext cx="909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На прогулке играли в подвижные игры: «Птенчики в гнездышках»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0324"/>
            <a:ext cx="5400601" cy="6597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2159" y="2204864"/>
            <a:ext cx="2952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Детям очень нравилось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раскрашивать раскраски с изображением птиц.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16" y="1196752"/>
            <a:ext cx="8712968" cy="5431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6689" y="620688"/>
            <a:ext cx="3937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Выставка детских рисунков.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896" y="1235661"/>
            <a:ext cx="3781467" cy="5478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40466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Совместно с детьми изготовили </a:t>
            </a:r>
            <a:r>
              <a:rPr lang="ru-RU" sz="2400" b="1" dirty="0" err="1" smtClean="0">
                <a:solidFill>
                  <a:schemeClr val="tx2"/>
                </a:solidFill>
              </a:rPr>
              <a:t>лепбук</a:t>
            </a:r>
            <a:r>
              <a:rPr lang="ru-RU" sz="2400" b="1" dirty="0" smtClean="0">
                <a:solidFill>
                  <a:schemeClr val="tx2"/>
                </a:solidFill>
              </a:rPr>
              <a:t> «Зимующие птицы».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235661"/>
            <a:ext cx="4968552" cy="5509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4717504"/>
            <a:ext cx="64807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106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Давыденко</cp:lastModifiedBy>
  <cp:revision>17</cp:revision>
  <dcterms:created xsi:type="dcterms:W3CDTF">2019-01-16T15:22:40Z</dcterms:created>
  <dcterms:modified xsi:type="dcterms:W3CDTF">2019-01-18T09:53:59Z</dcterms:modified>
</cp:coreProperties>
</file>