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305" r:id="rId5"/>
    <p:sldId id="306" r:id="rId6"/>
    <p:sldId id="304" r:id="rId7"/>
    <p:sldId id="285" r:id="rId8"/>
    <p:sldId id="307" r:id="rId9"/>
    <p:sldId id="317" r:id="rId10"/>
    <p:sldId id="318" r:id="rId11"/>
    <p:sldId id="314" r:id="rId12"/>
    <p:sldId id="301" r:id="rId13"/>
    <p:sldId id="320" r:id="rId14"/>
    <p:sldId id="311" r:id="rId15"/>
    <p:sldId id="279" r:id="rId16"/>
    <p:sldId id="315" r:id="rId17"/>
    <p:sldId id="280" r:id="rId18"/>
    <p:sldId id="316" r:id="rId19"/>
    <p:sldId id="319" r:id="rId20"/>
    <p:sldId id="303" r:id="rId21"/>
    <p:sldId id="302" r:id="rId22"/>
    <p:sldId id="308" r:id="rId23"/>
    <p:sldId id="299" r:id="rId24"/>
    <p:sldId id="300" r:id="rId25"/>
    <p:sldId id="321" r:id="rId26"/>
    <p:sldId id="309" r:id="rId27"/>
    <p:sldId id="323" r:id="rId28"/>
    <p:sldId id="324" r:id="rId29"/>
    <p:sldId id="310" r:id="rId30"/>
    <p:sldId id="27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/>
            </a:r>
            <a:br>
              <a:rPr lang="ru-RU" sz="48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4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/>
            </a:r>
            <a:br>
              <a:rPr lang="ru-RU" sz="4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48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ВИЗИТКА</a:t>
            </a:r>
            <a:br>
              <a:rPr lang="ru-RU" sz="48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48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ГРУППЫ № 7</a:t>
            </a:r>
            <a:br>
              <a:rPr lang="ru-RU" sz="48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4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/>
            </a:r>
            <a:br>
              <a:rPr lang="ru-RU" sz="4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48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«ПОЧЕМУЧКИ»</a:t>
            </a:r>
            <a:endParaRPr lang="ru-RU" sz="4800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«МЫ КАК РАДУГИ ЦВЕТА </a:t>
            </a:r>
          </a:p>
          <a:p>
            <a:pPr algn="ctr"/>
            <a:r>
              <a:rPr lang="ru-RU" sz="3600" smtClean="0">
                <a:solidFill>
                  <a:srgbClr val="FFFF00"/>
                </a:solidFill>
              </a:rPr>
              <a:t>НЕРАЗЛУЧНЫ </a:t>
            </a:r>
            <a:r>
              <a:rPr lang="ru-RU" sz="3600" dirty="0" smtClean="0">
                <a:solidFill>
                  <a:srgbClr val="FFFF00"/>
                </a:solidFill>
              </a:rPr>
              <a:t>НИКОГДА!»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b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«Нам интересно в нашей группе»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D:\фото детей\IMG_20161209_0914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3325416" cy="422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фото детей\IMG_20161209_0916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718495" y="2567387"/>
            <a:ext cx="4176465" cy="330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614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Праздник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осени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Утром мы во двор идем листья сыплются во дров.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Под ногами шелестят и летят, летят, летят, летят.</a:t>
            </a:r>
          </a:p>
        </p:txBody>
      </p:sp>
      <p:pic>
        <p:nvPicPr>
          <p:cNvPr id="3074" name="Picture 2" descr="C:\Users\1\Desktop\P_20161026_1029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050" y="1340768"/>
            <a:ext cx="541383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601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latin typeface="Tahoma"/>
              </a:rPr>
              <a:t>   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Танцы! Пение! Музыка!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1\Desktop\фото детей\IMG-20161027-WA0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82676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фото детей\IMG-20161027-WA00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03860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7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«Осень, осень, в гости просим !!!»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«Мы на празднике»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    «Угощение от осени»</a:t>
            </a:r>
            <a:endParaRPr lang="ru-RU" dirty="0"/>
          </a:p>
        </p:txBody>
      </p:sp>
      <p:pic>
        <p:nvPicPr>
          <p:cNvPr id="7170" name="Picture 2" descr="C:\Users\1\Desktop\фото детей\IMG-20161027-WA005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396044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фото детей\IMG-20161027-WA00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82575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689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latin typeface="Tahoma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Воспитание! Развитие!</a:t>
            </a:r>
          </a:p>
        </p:txBody>
      </p:sp>
      <p:pic>
        <p:nvPicPr>
          <p:cNvPr id="17410" name="Picture 2" descr="C:\Users\1\Desktop\P10207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0386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1\Desktop\P10207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0386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937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утрам не ленись </a:t>
            </a:r>
            <a:b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на зарядку становись!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 descr="C:\Users\1\Desktop\P10207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0386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1\Desktop\P10207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40386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97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Оздоровительная работа с детьми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1\Desktop\IMG_20161202_0951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92" y="2060847"/>
            <a:ext cx="3325416" cy="429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IMG_20161202_0952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40386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496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 </a:t>
            </a:r>
            <a:r>
              <a:rPr lang="ru-RU" sz="36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развивающая среда группы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Игра «Шоферы»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             Игра «Дом»</a:t>
            </a:r>
            <a:endParaRPr lang="ru-RU" dirty="0"/>
          </a:p>
        </p:txBody>
      </p:sp>
      <p:pic>
        <p:nvPicPr>
          <p:cNvPr id="10242" name="Picture 2" descr="C:\Users\1\Desktop\P102074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40401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1\Desktop\P102073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04177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284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Предметно </a:t>
            </a:r>
            <a:r>
              <a:rPr lang="ru-RU" sz="36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развивающая среда группы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Игра «Доктор»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 Игра «Парикмахерская»</a:t>
            </a:r>
            <a:endParaRPr lang="ru-RU" dirty="0"/>
          </a:p>
        </p:txBody>
      </p:sp>
      <p:pic>
        <p:nvPicPr>
          <p:cNvPr id="2050" name="Picture 2" descr="C:\Users\1\Desktop\P102078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3" y="2780928"/>
            <a:ext cx="3888432" cy="346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1\Desktop\Новая папка (2)\P102073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4040188" cy="346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55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Предметно </a:t>
            </a:r>
            <a:r>
              <a:rPr lang="ru-RU" sz="36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развивающая среда группы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709656"/>
          </a:xfrm>
        </p:spPr>
        <p:txBody>
          <a:bodyPr/>
          <a:lstStyle/>
          <a:p>
            <a:r>
              <a:rPr lang="ru-RU" dirty="0" smtClean="0"/>
              <a:t>     </a:t>
            </a:r>
          </a:p>
          <a:p>
            <a:r>
              <a:rPr lang="ru-RU" dirty="0" smtClean="0"/>
              <a:t>      Игра « Я хочу быть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папой»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            Игра «Семья»</a:t>
            </a:r>
            <a:endParaRPr lang="ru-RU" dirty="0"/>
          </a:p>
        </p:txBody>
      </p:sp>
      <p:pic>
        <p:nvPicPr>
          <p:cNvPr id="3074" name="Picture 2" descr="C:\Users\1\Desktop\фото детей\IMG_20161202_15542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45256" y="2891246"/>
            <a:ext cx="3677023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фото детей\IMG_20161220_09513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852937"/>
            <a:ext cx="395704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60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«Педагог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гореть постоянным желанием стать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лучше, грамотнее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квалифицированнее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19460" name="Picture 4" descr="C:\Users\1\Desktop\Новая папка (2)\P10207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204864"/>
            <a:ext cx="403860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IMG-20161026-WA00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03860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Предметно </a:t>
            </a:r>
            <a:r>
              <a:rPr lang="ru-RU" sz="36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развивающая среда группы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Игра «Аптека 36.6»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        Игра «Магазин»</a:t>
            </a:r>
            <a:endParaRPr lang="ru-RU" dirty="0"/>
          </a:p>
        </p:txBody>
      </p:sp>
      <p:pic>
        <p:nvPicPr>
          <p:cNvPr id="1026" name="Picture 2" descr="C:\Users\1\Desktop\IMG_20161209_10490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91664" y="2856806"/>
            <a:ext cx="3896173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\Desktop\фото детей\IMG_20161209_10525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4032448" cy="379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063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 – развивающая среда группы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ClrTx/>
              <a:buSzTx/>
            </a:pPr>
            <a:endParaRPr lang="ru-RU" b="0" dirty="0" smtClean="0">
              <a:solidFill>
                <a:srgbClr val="DBF5F9">
                  <a:lumMod val="25000"/>
                </a:srgbClr>
              </a:solidFill>
            </a:endParaRPr>
          </a:p>
          <a:p>
            <a:pPr lvl="0">
              <a:buClr>
                <a:srgbClr val="0BD0D9"/>
              </a:buClr>
            </a:pPr>
            <a:r>
              <a:rPr lang="ru-RU" sz="2800" b="0" dirty="0" smtClean="0">
                <a:solidFill>
                  <a:srgbClr val="DBF5F9">
                    <a:lumMod val="25000"/>
                  </a:srgbClr>
                </a:solidFill>
              </a:rPr>
              <a:t>  </a:t>
            </a:r>
          </a:p>
          <a:p>
            <a:pPr lvl="0">
              <a:buClr>
                <a:srgbClr val="0BD0D9"/>
              </a:buClr>
            </a:pPr>
            <a:r>
              <a:rPr lang="ru-RU" sz="2800" b="0" dirty="0" smtClean="0">
                <a:solidFill>
                  <a:srgbClr val="DBF5F9">
                    <a:lumMod val="25000"/>
                  </a:srgbClr>
                </a:solidFill>
              </a:rPr>
              <a:t>      Уголок природы</a:t>
            </a:r>
            <a:endParaRPr lang="ru-RU" dirty="0">
              <a:solidFill>
                <a:srgbClr val="04617B"/>
              </a:solidFill>
            </a:endParaRP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800" b="0" dirty="0">
                <a:solidFill>
                  <a:prstClr val="black"/>
                </a:solidFill>
              </a:rPr>
              <a:t/>
            </a:r>
            <a:br>
              <a:rPr lang="ru-RU" sz="1800" b="0" dirty="0">
                <a:solidFill>
                  <a:prstClr val="black"/>
                </a:solidFill>
              </a:rPr>
            </a:br>
            <a:endParaRPr lang="ru-RU" sz="1800" b="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z="2800" b="0" dirty="0" smtClean="0">
                <a:solidFill>
                  <a:srgbClr val="DBF5F9">
                    <a:lumMod val="25000"/>
                  </a:srgbClr>
                </a:solidFill>
              </a:rPr>
              <a:t>    Театральный </a:t>
            </a:r>
            <a:r>
              <a:rPr lang="ru-RU" sz="2800" b="0" dirty="0">
                <a:solidFill>
                  <a:srgbClr val="DBF5F9">
                    <a:lumMod val="25000"/>
                  </a:srgbClr>
                </a:solidFill>
              </a:rPr>
              <a:t>уголок</a:t>
            </a:r>
            <a:endParaRPr lang="ru-RU" dirty="0"/>
          </a:p>
        </p:txBody>
      </p:sp>
      <p:pic>
        <p:nvPicPr>
          <p:cNvPr id="23554" name="Picture 2" descr="C:\Users\1\Desktop\P102075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40401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1\Desktop\P10207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404177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23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Предметно </a:t>
            </a:r>
            <a:r>
              <a:rPr lang="ru-RU" sz="36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развивающая среда группы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Уголок «Краеведенья»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  «Музыкальный уголок»</a:t>
            </a:r>
            <a:endParaRPr lang="ru-RU" dirty="0"/>
          </a:p>
        </p:txBody>
      </p:sp>
      <p:pic>
        <p:nvPicPr>
          <p:cNvPr id="30722" name="Picture 2" descr="C:\Users\1\Desktop\P102076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922191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1\Desktop\P102075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922786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88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Работа с родителями</a:t>
            </a:r>
            <a:endParaRPr lang="ru-RU" dirty="0"/>
          </a:p>
        </p:txBody>
      </p:sp>
      <p:pic>
        <p:nvPicPr>
          <p:cNvPr id="5122" name="Picture 2" descr="C:\Users\1\Desktop\P10207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935163"/>
            <a:ext cx="7344816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679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Работа </a:t>
            </a:r>
            <a:r>
              <a:rPr lang="ru-RU" sz="36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Информационный стенд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 </a:t>
            </a:r>
            <a:r>
              <a:rPr lang="ru-RU" dirty="0" smtClean="0"/>
              <a:t>   Тематическая выставка</a:t>
            </a:r>
          </a:p>
          <a:p>
            <a:r>
              <a:rPr lang="ru-RU" dirty="0"/>
              <a:t> </a:t>
            </a:r>
            <a:r>
              <a:rPr lang="ru-RU" dirty="0" smtClean="0"/>
              <a:t> «Разноцветные краски осени»</a:t>
            </a:r>
          </a:p>
        </p:txBody>
      </p:sp>
      <p:pic>
        <p:nvPicPr>
          <p:cNvPr id="6146" name="Picture 2" descr="C:\Users\1\Desktop\P102077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388843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P102077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404177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788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Работа </a:t>
            </a:r>
            <a:r>
              <a:rPr lang="ru-RU" sz="36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«Мы с мамой делали»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/>
              <a:t> </a:t>
            </a:r>
            <a:r>
              <a:rPr lang="ru-RU" smtClean="0"/>
              <a:t>     Тематическая </a:t>
            </a:r>
            <a:r>
              <a:rPr lang="ru-RU" dirty="0" smtClean="0"/>
              <a:t>выставка</a:t>
            </a:r>
          </a:p>
          <a:p>
            <a:r>
              <a:rPr lang="ru-RU" dirty="0"/>
              <a:t> </a:t>
            </a:r>
            <a:r>
              <a:rPr lang="ru-RU" dirty="0" smtClean="0"/>
              <a:t>       «Талантливы вместе»</a:t>
            </a:r>
          </a:p>
        </p:txBody>
      </p:sp>
      <p:pic>
        <p:nvPicPr>
          <p:cNvPr id="8194" name="Picture 2" descr="C:\Users\1\Desktop\IMG-20161102-WA00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382416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\Desktop\ДЕТИ\102_PANA\P102087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404177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500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«</a:t>
            </a:r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наши помощники !!!»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«Мы стараемся для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своих детей»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«Скоро, скоро Новый год !»</a:t>
            </a:r>
            <a:endParaRPr lang="ru-RU" dirty="0"/>
          </a:p>
        </p:txBody>
      </p:sp>
      <p:pic>
        <p:nvPicPr>
          <p:cNvPr id="9218" name="Picture 2" descr="C:\Users\1\Desktop\ДЕТИ\102_PANA\P102085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396044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1\Desktop\ДЕТИ\102_PANA\P102085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404177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947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«</a:t>
            </a:r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Снежный городок на участке»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«Рад свами </a:t>
            </a:r>
          </a:p>
          <a:p>
            <a:r>
              <a:rPr lang="ru-RU" dirty="0"/>
              <a:t> </a:t>
            </a:r>
            <a:r>
              <a:rPr lang="ru-RU" dirty="0" smtClean="0"/>
              <a:t> познакомиться, Я КИТ!»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«Морские чудеса»</a:t>
            </a:r>
            <a:endParaRPr lang="ru-RU" dirty="0"/>
          </a:p>
        </p:txBody>
      </p:sp>
      <p:pic>
        <p:nvPicPr>
          <p:cNvPr id="11266" name="Picture 2" descr="C:\Users\1\Desktop\ДЕТИ\102_PANA\P102087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922786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1\Desktop\ДЕТИ\102_PANA\P102087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922191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066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«</a:t>
            </a:r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Волшебные поделки родителей»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«Черепаха»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«В лесу родилась елочка…»</a:t>
            </a:r>
            <a:endParaRPr lang="ru-RU" dirty="0"/>
          </a:p>
        </p:txBody>
      </p:sp>
      <p:pic>
        <p:nvPicPr>
          <p:cNvPr id="12290" name="Picture 2" descr="C:\Users\1\Desktop\ДЕТИ\102_PANA\P102087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389617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1\Desktop\ДЕТИ\102_PANA\P102087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404177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913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latin typeface="Times New Roman"/>
                <a:ea typeface="Calibri"/>
              </a:rPr>
              <a:t>«</a:t>
            </a:r>
            <a:r>
              <a:rPr lang="ru-RU" sz="3200" b="1" dirty="0">
                <a:latin typeface="Times New Roman"/>
                <a:ea typeface="Calibri"/>
              </a:rPr>
              <a:t>Волшебная мастерская Деда Мороза</a:t>
            </a:r>
            <a:r>
              <a:rPr lang="ru-RU" sz="3200" b="1" dirty="0" smtClean="0">
                <a:latin typeface="Times New Roman"/>
                <a:ea typeface="Calibri"/>
              </a:rPr>
              <a:t>»</a:t>
            </a:r>
            <a:r>
              <a:rPr lang="ru-RU" sz="3200" b="1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1\Desktop\ДЕТИ\102_PANA\P10208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560840" cy="404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348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b="1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Девиз: «</a:t>
            </a:r>
            <a:r>
              <a:rPr lang="ru-RU" sz="2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ребенка- это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ему условия для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полного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овладения своими собственными способностями"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1\Desktop\P10207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403860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1\Desktop\Новая папка (2)\P10207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060848"/>
            <a:ext cx="403860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685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!!!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8182" y="1935163"/>
            <a:ext cx="436763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</a:t>
            </a:r>
            <a:r>
              <a:rPr lang="ru-RU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кредо педагогов:</a:t>
            </a:r>
            <a:r>
              <a:rPr lang="ru-RU" sz="1400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 одной свечи можно зажечь много и вместе они сделают мир ярче и теплее</a:t>
            </a:r>
            <a:r>
              <a:rPr lang="ru-RU" dirty="0" smtClean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dirty="0" smtClean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400" dirty="0">
                <a:solidFill>
                  <a:srgbClr val="04617B"/>
                </a:solidFill>
              </a:rPr>
              <a:t/>
            </a:r>
            <a:br>
              <a:rPr lang="ru-RU" sz="1400" dirty="0">
                <a:solidFill>
                  <a:srgbClr val="04617B"/>
                </a:solidFill>
              </a:rPr>
            </a:br>
            <a:r>
              <a:rPr lang="ru-RU" sz="72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</a:t>
            </a:r>
            <a:r>
              <a:rPr lang="ru-RU" sz="72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девиз:</a:t>
            </a:r>
            <a:r>
              <a:rPr lang="ru-RU" sz="7200" dirty="0">
                <a:solidFill>
                  <a:srgbClr val="04617B"/>
                </a:solidFill>
              </a:rPr>
              <a:t/>
            </a:r>
            <a:br>
              <a:rPr lang="ru-RU" sz="7200" dirty="0">
                <a:solidFill>
                  <a:srgbClr val="04617B"/>
                </a:solidFill>
              </a:rPr>
            </a:br>
            <a:r>
              <a:rPr lang="ru-RU" sz="7200" dirty="0" smtClean="0">
                <a:solidFill>
                  <a:srgbClr val="002060"/>
                </a:solidFill>
              </a:rPr>
              <a:t>Каким </a:t>
            </a:r>
            <a:r>
              <a:rPr lang="ru-RU" sz="7200" dirty="0">
                <a:solidFill>
                  <a:srgbClr val="002060"/>
                </a:solidFill>
              </a:rPr>
              <a:t>быть должен воспитатель?</a:t>
            </a:r>
            <a:br>
              <a:rPr lang="ru-RU" sz="7200" dirty="0">
                <a:solidFill>
                  <a:srgbClr val="002060"/>
                </a:solidFill>
              </a:rPr>
            </a:br>
            <a:r>
              <a:rPr lang="ru-RU" sz="7200" dirty="0" smtClean="0">
                <a:solidFill>
                  <a:srgbClr val="002060"/>
                </a:solidFill>
              </a:rPr>
              <a:t>Конечно</a:t>
            </a:r>
            <a:r>
              <a:rPr lang="ru-RU" sz="7200" dirty="0">
                <a:solidFill>
                  <a:srgbClr val="002060"/>
                </a:solidFill>
              </a:rPr>
              <a:t>, добрым должен быть!</a:t>
            </a:r>
            <a:br>
              <a:rPr lang="ru-RU" sz="7200" dirty="0">
                <a:solidFill>
                  <a:srgbClr val="002060"/>
                </a:solidFill>
              </a:rPr>
            </a:br>
            <a:r>
              <a:rPr lang="ru-RU" sz="7200" dirty="0">
                <a:solidFill>
                  <a:srgbClr val="002060"/>
                </a:solidFill>
              </a:rPr>
              <a:t>Любить детей, любить ученье,</a:t>
            </a:r>
            <a:br>
              <a:rPr lang="ru-RU" sz="7200" dirty="0">
                <a:solidFill>
                  <a:srgbClr val="002060"/>
                </a:solidFill>
              </a:rPr>
            </a:br>
            <a:r>
              <a:rPr lang="ru-RU" sz="7200" dirty="0">
                <a:solidFill>
                  <a:srgbClr val="002060"/>
                </a:solidFill>
              </a:rPr>
              <a:t>Свою профессию любить!</a:t>
            </a:r>
            <a:br>
              <a:rPr lang="ru-RU" sz="7200" dirty="0">
                <a:solidFill>
                  <a:srgbClr val="002060"/>
                </a:solidFill>
              </a:rPr>
            </a:br>
            <a:r>
              <a:rPr lang="ru-RU" sz="7200" dirty="0">
                <a:solidFill>
                  <a:srgbClr val="002060"/>
                </a:solidFill>
              </a:rPr>
              <a:t>Каким быть должен воспитатель?</a:t>
            </a:r>
            <a:br>
              <a:rPr lang="ru-RU" sz="7200" dirty="0">
                <a:solidFill>
                  <a:srgbClr val="002060"/>
                </a:solidFill>
              </a:rPr>
            </a:br>
            <a:r>
              <a:rPr lang="ru-RU" sz="7200" dirty="0">
                <a:solidFill>
                  <a:srgbClr val="002060"/>
                </a:solidFill>
              </a:rPr>
              <a:t>Конечно, щедрым должен быть,</a:t>
            </a:r>
            <a:br>
              <a:rPr lang="ru-RU" sz="7200" dirty="0">
                <a:solidFill>
                  <a:srgbClr val="002060"/>
                </a:solidFill>
              </a:rPr>
            </a:br>
            <a:r>
              <a:rPr lang="ru-RU" sz="7200" dirty="0">
                <a:solidFill>
                  <a:srgbClr val="002060"/>
                </a:solidFill>
              </a:rPr>
              <a:t>Всего себя без сожаленья</a:t>
            </a:r>
            <a:br>
              <a:rPr lang="ru-RU" sz="7200" dirty="0">
                <a:solidFill>
                  <a:srgbClr val="002060"/>
                </a:solidFill>
              </a:rPr>
            </a:br>
            <a:r>
              <a:rPr lang="ru-RU" sz="7200" dirty="0">
                <a:solidFill>
                  <a:srgbClr val="002060"/>
                </a:solidFill>
              </a:rPr>
              <a:t>Он должен детям подарить!</a:t>
            </a:r>
            <a:endParaRPr lang="ru-RU" sz="7200" dirty="0"/>
          </a:p>
        </p:txBody>
      </p:sp>
      <p:pic>
        <p:nvPicPr>
          <p:cNvPr id="16386" name="Picture 2" descr="C:\Users\1\Desktop\P102072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63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детство- это период игры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«Играю с удовольствием»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«Маленькие художники»</a:t>
            </a:r>
            <a:endParaRPr lang="ru-RU" dirty="0"/>
          </a:p>
        </p:txBody>
      </p:sp>
      <p:pic>
        <p:nvPicPr>
          <p:cNvPr id="26626" name="Picture 2" descr="C:\Users\1\Desktop\P102074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922786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1\Desktop\P10207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922191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4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522240" cy="81184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«Занимательные                  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книжки»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132856"/>
            <a:ext cx="2209800" cy="287524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Книга – верный,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Книга – первый,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Книга – лучший друг ребят.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Нам никак нельзя без книжки,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Нам никак нельзя без книжки! –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Все ребята говорят.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21506" name="Picture 2" descr="C:\Users\1\Desktop\P102074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729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 увлечением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Математика- наука,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Хороша и всем нужна,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Без нее прожить нам трудно,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Без нее нам жизнь сложна.</a:t>
            </a:r>
          </a:p>
        </p:txBody>
      </p:sp>
      <p:pic>
        <p:nvPicPr>
          <p:cNvPr id="1027" name="Picture 3" descr="C:\Users\1\Desktop\P10207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340768"/>
            <a:ext cx="5111750" cy="497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595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развитие- фундамент для ума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Picture 3" descr="C:\Users\1\Desktop\P10207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76872"/>
            <a:ext cx="403860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1\Desktop\P10207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403860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434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«А мы любим играть!!!»</a:t>
            </a:r>
            <a:endParaRPr lang="ru-RU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1826" y="3198168"/>
            <a:ext cx="343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b="1" dirty="0" smtClean="0">
                <a:solidFill>
                  <a:srgbClr val="04617B"/>
                </a:solidFill>
              </a:rPr>
              <a:t>»</a:t>
            </a:r>
            <a:endParaRPr lang="ru-RU" sz="2400" b="1" dirty="0">
              <a:solidFill>
                <a:srgbClr val="04617B"/>
              </a:solidFill>
            </a:endParaRPr>
          </a:p>
        </p:txBody>
      </p:sp>
      <p:pic>
        <p:nvPicPr>
          <p:cNvPr id="4" name="Picture 2" descr="C:\Users\1\Desktop\ДЕТИ\102_PANA\P10208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038600" cy="416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фото детей\IMG_20161209_105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854929" y="2642015"/>
            <a:ext cx="4104457" cy="337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626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673</TotalTime>
  <Words>356</Words>
  <Application>Microsoft Office PowerPoint</Application>
  <PresentationFormat>Экран (4:3)</PresentationFormat>
  <Paragraphs>77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Constantia</vt:lpstr>
      <vt:lpstr>Tahoma</vt:lpstr>
      <vt:lpstr>times new roman</vt:lpstr>
      <vt:lpstr>times new roman</vt:lpstr>
      <vt:lpstr>Wingdings 2</vt:lpstr>
      <vt:lpstr>Поток</vt:lpstr>
      <vt:lpstr>  ВИЗИТКА ГРУППЫ № 7  «ПОЧЕМУЧКИ»</vt:lpstr>
      <vt:lpstr>     «Педагог должен гореть постоянным желанием стать                    лучше, грамотнее, квалифицированнее».</vt:lpstr>
      <vt:lpstr>        Девиз: « Научить ребенка- это создать ему условия для   полного овладения своими собственными способностями" </vt:lpstr>
      <vt:lpstr>Педагогическое кредо педагогов: «От одной свечи можно зажечь много и вместе они сделают мир ярче и теплее». </vt:lpstr>
      <vt:lpstr>  Дошкольное детство- это период игры</vt:lpstr>
      <vt:lpstr>«Занимательные                             книжки»</vt:lpstr>
      <vt:lpstr>Обучение с увлечением</vt:lpstr>
      <vt:lpstr> Сенсорное развитие- фундамент для ума</vt:lpstr>
      <vt:lpstr>                           «А мы любим играть!!!»</vt:lpstr>
      <vt:lpstr>                           «Нам интересно в нашей группе»</vt:lpstr>
      <vt:lpstr>  Праздник       осени</vt:lpstr>
      <vt:lpstr>          Танцы! Пение! Музыка!</vt:lpstr>
      <vt:lpstr>       «Осень, осень, в гости просим !!!»</vt:lpstr>
      <vt:lpstr>     Здоровье! Воспитание! Развитие!</vt:lpstr>
      <vt:lpstr>        По утрам не ленись                             на зарядку становись!</vt:lpstr>
      <vt:lpstr>        Оздоровительная работа с детьми</vt:lpstr>
      <vt:lpstr> Предметно – развивающая среда группы</vt:lpstr>
      <vt:lpstr> Предметно – развивающая среда группы</vt:lpstr>
      <vt:lpstr> Предметно – развивающая среда группы</vt:lpstr>
      <vt:lpstr> Предметно – развивающая среда группы</vt:lpstr>
      <vt:lpstr>Предметно – развивающая среда группы</vt:lpstr>
      <vt:lpstr> Предметно – развивающая среда группы</vt:lpstr>
      <vt:lpstr>                  Работа с родителями</vt:lpstr>
      <vt:lpstr>                  Работа с родителями</vt:lpstr>
      <vt:lpstr>                  Работа с родителями</vt:lpstr>
      <vt:lpstr>          «Родители наши помощники !!!»</vt:lpstr>
      <vt:lpstr>           «Снежный городок на участке»</vt:lpstr>
      <vt:lpstr>         «Волшебные поделки родителей»</vt:lpstr>
      <vt:lpstr>     «Волшебная мастерская Деда Мороза»   </vt:lpstr>
      <vt:lpstr>   Спасибо за внимание 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</dc:title>
  <dc:creator>Админ</dc:creator>
  <cp:lastModifiedBy>1</cp:lastModifiedBy>
  <cp:revision>77</cp:revision>
  <dcterms:created xsi:type="dcterms:W3CDTF">2013-03-22T03:10:05Z</dcterms:created>
  <dcterms:modified xsi:type="dcterms:W3CDTF">2017-12-01T04:04:55Z</dcterms:modified>
</cp:coreProperties>
</file>