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56" r:id="rId3"/>
    <p:sldId id="259" r:id="rId4"/>
    <p:sldId id="261" r:id="rId5"/>
    <p:sldId id="263" r:id="rId6"/>
    <p:sldId id="264" r:id="rId7"/>
    <p:sldId id="267" r:id="rId8"/>
    <p:sldId id="265" r:id="rId9"/>
    <p:sldId id="278" r:id="rId10"/>
    <p:sldId id="280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99B7F-55A5-4F16-B632-FD36E52F3154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0D282-FC98-4391-94C3-00F307A44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8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D282-FC98-4391-94C3-00F307A4407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0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F6A7-25D7-4848-A3CA-04F44A212CA6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9CC-0F51-4D58-9AF1-092884A89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F6A7-25D7-4848-A3CA-04F44A212CA6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9CC-0F51-4D58-9AF1-092884A89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F6A7-25D7-4848-A3CA-04F44A212CA6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9CC-0F51-4D58-9AF1-092884A89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F6A7-25D7-4848-A3CA-04F44A212CA6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9CC-0F51-4D58-9AF1-092884A89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F6A7-25D7-4848-A3CA-04F44A212CA6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9CC-0F51-4D58-9AF1-092884A89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F6A7-25D7-4848-A3CA-04F44A212CA6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9CC-0F51-4D58-9AF1-092884A89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F6A7-25D7-4848-A3CA-04F44A212CA6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9CC-0F51-4D58-9AF1-092884A89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F6A7-25D7-4848-A3CA-04F44A212CA6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9CC-0F51-4D58-9AF1-092884A89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F6A7-25D7-4848-A3CA-04F44A212CA6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9CC-0F51-4D58-9AF1-092884A89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F6A7-25D7-4848-A3CA-04F44A212CA6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9CC-0F51-4D58-9AF1-092884A89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F6A7-25D7-4848-A3CA-04F44A212CA6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59CC-0F51-4D58-9AF1-092884A89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BF6A7-25D7-4848-A3CA-04F44A212CA6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859CC-0F51-4D58-9AF1-092884A89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6858048" cy="235745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Фестиваль экологического театра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«Мир вокруг нас»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214554"/>
            <a:ext cx="7129490" cy="400052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14.11.2017 по 17.11.2017 года детский Фестиваль творчества с элементами театрализованной деятельности прошел в МБДОУ ЦРР – «Детский сад №209» и был посвящен году экологии в России.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цель Фестиваля: создать оптимальные условия для приобщения к экологической культуре дошкольников в процессе интеграции творческих видов детской деятельности.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Фестиваля различные мероприятия, где активное участие могли проявить все участники образовательных отношений: </a:t>
            </a:r>
          </a:p>
          <a:p>
            <a:pPr algn="l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Открытие Фестиваля в форме музыкально-театрализованного представления </a:t>
            </a:r>
          </a:p>
          <a:p>
            <a:pPr algn="l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Театрализованные представления экологического содержания «Дедушкин огород», «Как Буратино и Красная шапочка природу спасали»;</a:t>
            </a:r>
          </a:p>
          <a:p>
            <a:pPr algn="l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Мастерские по художественному труду «Подруги лисички-сестрички», «В гостях у ёжика»;</a:t>
            </a:r>
          </a:p>
          <a:p>
            <a:pPr algn="l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НОД по изобразительной деятельности «Природа глазами юных художников»;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Парад – конкурс экологических костюмов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Экостиль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171123_09285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108NIKON\DSCN39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108NIKON\DSCN39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esktop\108NIKON\DSCN39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ользователь\Desktop\108NIKON\DSCN39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ользователь\Desktop\108NIKON\DSCN39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ользователь\Desktop\108NIKON\DSCN39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08NIKON\DSCN39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08NIKON\DSCN38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08NIKON\DSCN38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108NIKON\DSCN38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108NIKON\DSCN38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108NIKON\DSCN38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108NIKON\DSCN38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108NIKON\DSCN38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08NIKON\Альбом 1\20171123_0923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129</Words>
  <Application>Microsoft Office PowerPoint</Application>
  <PresentationFormat>Экран (4:3)</PresentationFormat>
  <Paragraphs>10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Фестиваль экологического театра  «Мир вокруг нас»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22</cp:revision>
  <dcterms:created xsi:type="dcterms:W3CDTF">2017-12-06T02:30:32Z</dcterms:created>
  <dcterms:modified xsi:type="dcterms:W3CDTF">2017-12-10T15:17:01Z</dcterms:modified>
</cp:coreProperties>
</file>