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72" r:id="rId5"/>
    <p:sldId id="261" r:id="rId6"/>
    <p:sldId id="262" r:id="rId7"/>
    <p:sldId id="264" r:id="rId8"/>
    <p:sldId id="265" r:id="rId9"/>
    <p:sldId id="267" r:id="rId10"/>
    <p:sldId id="273" r:id="rId11"/>
    <p:sldId id="274" r:id="rId12"/>
    <p:sldId id="275" r:id="rId13"/>
    <p:sldId id="276" r:id="rId14"/>
    <p:sldId id="277" r:id="rId15"/>
    <p:sldId id="278" r:id="rId16"/>
    <p:sldId id="279" r:id="rId17"/>
    <p:sldId id="280" r:id="rId18"/>
    <p:sldId id="281" r:id="rId19"/>
    <p:sldId id="271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023" autoAdjust="0"/>
  </p:normalViewPr>
  <p:slideViewPr>
    <p:cSldViewPr>
      <p:cViewPr varScale="1">
        <p:scale>
          <a:sx n="87" d="100"/>
          <a:sy n="87" d="100"/>
        </p:scale>
        <p:origin x="1494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01.12.2017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propowerpoint.ru/wp-content/uploads/2012/12/MainMini2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303564"/>
            <a:ext cx="8739247" cy="6554436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857224" y="2285992"/>
            <a:ext cx="7382149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0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Путешествие в мир </a:t>
            </a:r>
          </a:p>
          <a:p>
            <a:pPr algn="ctr"/>
            <a:r>
              <a:rPr lang="ru-RU" sz="60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экологии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D:\Users\сергей\Desktop\экология)\IMG_20171030_18245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48" y="285728"/>
            <a:ext cx="3500462" cy="4667282"/>
          </a:xfrm>
          <a:prstGeom prst="rect">
            <a:avLst/>
          </a:prstGeom>
          <a:noFill/>
        </p:spPr>
      </p:pic>
      <p:pic>
        <p:nvPicPr>
          <p:cNvPr id="8195" name="Picture 3" descr="D:\Users\сергей\Desktop\экология)\IMG_20171030_183235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2066" y="2000240"/>
            <a:ext cx="3286148" cy="43815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D:\Users\сергей\Desktop\экология)\IMG_20171030_18335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43174" y="119039"/>
            <a:ext cx="2786082" cy="3714777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1071546"/>
            <a:ext cx="264320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Мы ходили на  </a:t>
            </a:r>
          </a:p>
          <a:p>
            <a:r>
              <a:rPr lang="ru-RU" sz="2400" b="1" dirty="0" err="1" smtClean="0"/>
              <a:t>рыбалку,рыбок</a:t>
            </a:r>
            <a:r>
              <a:rPr lang="ru-RU" sz="2400" b="1" dirty="0" smtClean="0"/>
              <a:t> удили в пруду .</a:t>
            </a:r>
          </a:p>
          <a:p>
            <a:r>
              <a:rPr lang="ru-RU" sz="2400" b="1" dirty="0" smtClean="0"/>
              <a:t>Миша выловил </a:t>
            </a:r>
            <a:r>
              <a:rPr lang="ru-RU" sz="2400" b="1" dirty="0" err="1" smtClean="0"/>
              <a:t>мочалку,а</a:t>
            </a:r>
            <a:r>
              <a:rPr lang="ru-RU" sz="2400" b="1" dirty="0" smtClean="0"/>
              <a:t> Егор  сковороду.</a:t>
            </a:r>
          </a:p>
          <a:p>
            <a:r>
              <a:rPr lang="ru-RU" sz="2400" b="1" dirty="0" smtClean="0"/>
              <a:t>Должен знать и помнить каждый</a:t>
            </a:r>
          </a:p>
          <a:p>
            <a:r>
              <a:rPr lang="ru-RU" sz="2400" b="1" dirty="0" smtClean="0"/>
              <a:t>Если мусор сыпать в пруд .</a:t>
            </a:r>
          </a:p>
          <a:p>
            <a:r>
              <a:rPr lang="ru-RU" sz="2400" b="1" dirty="0" smtClean="0"/>
              <a:t>То в таком пруду однажды  рыбы попросту помрут.   </a:t>
            </a:r>
          </a:p>
          <a:p>
            <a:endParaRPr lang="ru-RU" sz="2400" b="1" dirty="0"/>
          </a:p>
        </p:txBody>
      </p:sp>
      <p:pic>
        <p:nvPicPr>
          <p:cNvPr id="9219" name="Picture 3" descr="D:\Users\сергей\Desktop\экология)\IMG_20171101_085023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86446" y="2714620"/>
            <a:ext cx="2928958" cy="390527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D:\Users\сергей\Desktop\экология)\IMG_20171101_08554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86050" y="142852"/>
            <a:ext cx="2428892" cy="3238523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14282" y="1071546"/>
            <a:ext cx="264320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Давайте друзья</a:t>
            </a:r>
          </a:p>
          <a:p>
            <a:r>
              <a:rPr lang="ru-RU" sz="2400" b="1" dirty="0" smtClean="0"/>
              <a:t>В любую погоду.</a:t>
            </a:r>
          </a:p>
          <a:p>
            <a:r>
              <a:rPr lang="ru-RU" sz="2400" b="1" dirty="0" smtClean="0"/>
              <a:t>Будем беречь родную </a:t>
            </a:r>
            <a:r>
              <a:rPr lang="ru-RU" sz="2400" b="1" dirty="0" err="1" smtClean="0"/>
              <a:t>природу.И</a:t>
            </a:r>
            <a:r>
              <a:rPr lang="ru-RU" sz="2400" b="1" dirty="0" smtClean="0"/>
              <a:t> от любви заботливой нашей станет Земля и богаче и краше !</a:t>
            </a:r>
            <a:endParaRPr lang="ru-RU" sz="2400" b="1" dirty="0"/>
          </a:p>
        </p:txBody>
      </p:sp>
      <p:pic>
        <p:nvPicPr>
          <p:cNvPr id="10244" name="Picture 4" descr="D:\Users\сергей\Desktop\экология)\IMG_20171101_085737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29322" y="2500306"/>
            <a:ext cx="2714644" cy="36195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D:\Users\сергей\Desktop\экология)\IMG_20171101_09042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48" y="1000108"/>
            <a:ext cx="3214710" cy="4500594"/>
          </a:xfrm>
          <a:prstGeom prst="rect">
            <a:avLst/>
          </a:prstGeom>
          <a:noFill/>
        </p:spPr>
      </p:pic>
      <p:pic>
        <p:nvPicPr>
          <p:cNvPr id="11267" name="Picture 3" descr="D:\Users\сергей\Desktop\экология)\IMG_20171102_15444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0628" y="1500175"/>
            <a:ext cx="3143272" cy="45720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D:\Users\сергей\Desktop\экология)\IMG_20171102_16205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20" y="285728"/>
            <a:ext cx="4316992" cy="5810290"/>
          </a:xfrm>
          <a:prstGeom prst="rect">
            <a:avLst/>
          </a:prstGeom>
          <a:noFill/>
        </p:spPr>
      </p:pic>
      <p:pic>
        <p:nvPicPr>
          <p:cNvPr id="12291" name="Picture 3" descr="D:\Users\сергей\Desktop\экология)\IMG_20171110_155338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29191" y="1047735"/>
            <a:ext cx="4089824" cy="54530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D:\Users\сергей\Desktop\экология)\IMG_20171110_16000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471" y="259592"/>
            <a:ext cx="3994143" cy="5812614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5143504" y="1714488"/>
            <a:ext cx="264320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Есть в природе </a:t>
            </a:r>
          </a:p>
          <a:p>
            <a:r>
              <a:rPr lang="ru-RU" sz="2400" b="1" dirty="0" smtClean="0"/>
              <a:t>Равновесие</a:t>
            </a:r>
          </a:p>
          <a:p>
            <a:r>
              <a:rPr lang="ru-RU" sz="2400" b="1" dirty="0" smtClean="0"/>
              <a:t>Нарушать его нельзя </a:t>
            </a:r>
          </a:p>
          <a:p>
            <a:r>
              <a:rPr lang="ru-RU" sz="2400" b="1" dirty="0" smtClean="0"/>
              <a:t>В жизни это очень важно для тебя и для меня</a:t>
            </a:r>
            <a:endParaRPr lang="ru-RU" sz="2400" b="1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286380" y="2143116"/>
            <a:ext cx="285752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Экология важна !</a:t>
            </a:r>
          </a:p>
          <a:p>
            <a:r>
              <a:rPr lang="ru-RU" sz="2400" b="1" dirty="0" smtClean="0"/>
              <a:t>Экология нужна !</a:t>
            </a:r>
          </a:p>
          <a:p>
            <a:r>
              <a:rPr lang="ru-RU" sz="2400" b="1" dirty="0" smtClean="0"/>
              <a:t>Все зависит от тебя </a:t>
            </a:r>
          </a:p>
          <a:p>
            <a:r>
              <a:rPr lang="ru-RU" sz="2400" b="1" dirty="0" smtClean="0"/>
              <a:t>Чистота и красота!</a:t>
            </a:r>
          </a:p>
          <a:p>
            <a:endParaRPr lang="ru-RU" sz="2400" b="1" dirty="0" smtClean="0"/>
          </a:p>
        </p:txBody>
      </p:sp>
      <p:pic>
        <p:nvPicPr>
          <p:cNvPr id="14340" name="Picture 4" descr="D:\Users\сергей\Desktop\экология)\IMG_20171110_16051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282" y="904858"/>
            <a:ext cx="4357718" cy="581028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D:\Users\сергей\Desktop\экология)\IMG_20171113_11564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282" y="2714620"/>
            <a:ext cx="2928958" cy="3905278"/>
          </a:xfrm>
          <a:prstGeom prst="rect">
            <a:avLst/>
          </a:prstGeom>
          <a:noFill/>
        </p:spPr>
      </p:pic>
      <p:pic>
        <p:nvPicPr>
          <p:cNvPr id="15363" name="Picture 3" descr="D:\Users\сергей\Desktop\экология)\IMG_20171113_115943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00760" y="285728"/>
            <a:ext cx="2357454" cy="3143272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286116" y="285728"/>
            <a:ext cx="250033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Я единственный кормилец .Всех ворон и голубей ,ждет мой крошечный гостинец . Каждый крошка воробей.</a:t>
            </a:r>
          </a:p>
          <a:p>
            <a:r>
              <a:rPr lang="ru-RU" sz="2400" b="1" dirty="0" smtClean="0"/>
              <a:t>Покормите, люди птиц свиристелей и синиц ,воробьев и </a:t>
            </a:r>
            <a:r>
              <a:rPr lang="ru-RU" sz="2400" b="1" dirty="0" err="1" smtClean="0"/>
              <a:t>снигирей</a:t>
            </a:r>
            <a:r>
              <a:rPr lang="ru-RU" sz="2400" b="1" dirty="0" smtClean="0"/>
              <a:t>, покормите их скорей ! </a:t>
            </a:r>
            <a:endParaRPr lang="ru-RU" sz="2400" b="1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00166" y="1214422"/>
            <a:ext cx="6286544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err="1" smtClean="0"/>
              <a:t>Давайте,люди</a:t>
            </a:r>
            <a:r>
              <a:rPr lang="ru-RU" sz="3200" b="1" dirty="0" smtClean="0"/>
              <a:t> дружить друг с другом</a:t>
            </a:r>
          </a:p>
          <a:p>
            <a:r>
              <a:rPr lang="ru-RU" sz="3200" b="1" dirty="0" smtClean="0"/>
              <a:t>Как птицы с небом ,как ветер с лугом .</a:t>
            </a:r>
          </a:p>
          <a:p>
            <a:r>
              <a:rPr lang="ru-RU" sz="3200" b="1" dirty="0" smtClean="0"/>
              <a:t>Как парус с морем ,трава с дождем,</a:t>
            </a:r>
          </a:p>
          <a:p>
            <a:r>
              <a:rPr lang="ru-RU" sz="3200" b="1" dirty="0" smtClean="0"/>
              <a:t>Как дружит солнце со всеми нами.</a:t>
            </a:r>
          </a:p>
          <a:p>
            <a:r>
              <a:rPr lang="ru-RU" sz="3200" b="1" dirty="0" err="1" smtClean="0"/>
              <a:t>Давайте,люди</a:t>
            </a:r>
            <a:r>
              <a:rPr lang="ru-RU" sz="3200" b="1" dirty="0" smtClean="0"/>
              <a:t> любить планету </a:t>
            </a:r>
          </a:p>
          <a:p>
            <a:r>
              <a:rPr lang="ru-RU" sz="3200" b="1" dirty="0" smtClean="0"/>
              <a:t>Во всей вселенной похожей нету!</a:t>
            </a:r>
            <a:endParaRPr lang="ru-RU" sz="3200" b="1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propowerpoint.ru/wp-content/uploads/2012/12/MainMini2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282" y="142852"/>
            <a:ext cx="8739247" cy="6554436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857224" y="2285992"/>
            <a:ext cx="7624203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0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Спасибо за внимание!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643438" y="4786322"/>
            <a:ext cx="390267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Сорокина  Ольга Сергеевна</a:t>
            </a:r>
          </a:p>
          <a:p>
            <a:pPr algn="ctr"/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Пономарёва Наталья Александровна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9000">
              <a:schemeClr val="tx2">
                <a:lumMod val="20000"/>
                <a:lumOff val="80000"/>
                <a:alpha val="0"/>
              </a:schemeClr>
            </a:gs>
            <a:gs pos="100000">
              <a:schemeClr val="bg1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500166" y="714356"/>
            <a:ext cx="642942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В условиях реализации программы по экологическому воспитанию в нашей группе №10 проводилась такая работа: был разработан и реализован проект «Обитатели нашего леса»,организована выставка «Птицы нашего двора»,акция с родителями «Кормушки для друзей»,акция с детьми «Чистый участок», и </a:t>
            </a:r>
            <a:r>
              <a:rPr lang="ru-RU" sz="2800" b="1" dirty="0" err="1" smtClean="0"/>
              <a:t>т.д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4744982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7505" y="-39940"/>
            <a:ext cx="9191505" cy="689794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57158" y="1000108"/>
            <a:ext cx="835824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800" dirty="0" smtClean="0"/>
          </a:p>
          <a:p>
            <a:pPr algn="ctr"/>
            <a:endParaRPr lang="ru-RU" sz="2800" b="1" dirty="0" smtClean="0"/>
          </a:p>
          <a:p>
            <a:pPr algn="ctr"/>
            <a:r>
              <a:rPr lang="ru-RU" sz="2800" b="1" dirty="0" smtClean="0"/>
              <a:t>Реализация проекта осуществлялась в       разных видах </a:t>
            </a:r>
            <a:r>
              <a:rPr lang="ru-RU" sz="2800" b="1" dirty="0" err="1" smtClean="0"/>
              <a:t>деятельности:беседы</a:t>
            </a:r>
            <a:r>
              <a:rPr lang="ru-RU" sz="2800" b="1" dirty="0" smtClean="0"/>
              <a:t>   «Дикий и домашний», «Кто в лесу живет»,игры «Что за зверь», «Зоопарк»,                    «У медведя  во бору» ,театрализованная деятельность «Три медведя», «Маша и медведь» и т.д.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 descr="D:\Users\сергей\Desktop\экология)\IMG_20171003_105729.jpg"/>
          <p:cNvPicPr preferRelativeResize="0"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5143504" y="500042"/>
            <a:ext cx="3000396" cy="4786346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500034" y="785794"/>
            <a:ext cx="4000528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b="1" dirty="0" smtClean="0"/>
          </a:p>
          <a:p>
            <a:endParaRPr lang="ru-RU" sz="2400" b="1" dirty="0" smtClean="0"/>
          </a:p>
          <a:p>
            <a:r>
              <a:rPr lang="ru-RU" sz="2800" b="1" dirty="0" smtClean="0"/>
              <a:t>Мы без устали готовы</a:t>
            </a:r>
          </a:p>
          <a:p>
            <a:r>
              <a:rPr lang="ru-RU" sz="2800" b="1" dirty="0" smtClean="0"/>
              <a:t>Собирать,  мести, скоблить, </a:t>
            </a:r>
          </a:p>
          <a:p>
            <a:r>
              <a:rPr lang="ru-RU" sz="2800" b="1" dirty="0" smtClean="0"/>
              <a:t>Чтоб как новым стал участок </a:t>
            </a:r>
          </a:p>
          <a:p>
            <a:r>
              <a:rPr lang="ru-RU" sz="2800" b="1" dirty="0" smtClean="0"/>
              <a:t>Чтоб светло нам было жить!</a:t>
            </a:r>
          </a:p>
          <a:p>
            <a:r>
              <a:rPr lang="ru-RU" sz="2800" b="1" dirty="0" smtClean="0"/>
              <a:t>                   </a:t>
            </a:r>
            <a:endParaRPr lang="ru-RU" sz="2800" b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00034" y="500042"/>
            <a:ext cx="735811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b="1" dirty="0" smtClean="0"/>
          </a:p>
          <a:p>
            <a:r>
              <a:rPr lang="ru-RU" sz="2400" b="1" dirty="0" smtClean="0"/>
              <a:t>                   </a:t>
            </a:r>
            <a:endParaRPr lang="ru-RU" sz="2400" b="1" dirty="0"/>
          </a:p>
        </p:txBody>
      </p:sp>
      <p:pic>
        <p:nvPicPr>
          <p:cNvPr id="1027" name="Picture 3" descr="D:\Users\сергей\Desktop\экология)\IMG_20171003_10591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9137650" y="-13430368"/>
            <a:ext cx="7519124" cy="10025498"/>
          </a:xfrm>
          <a:prstGeom prst="rect">
            <a:avLst/>
          </a:prstGeom>
          <a:noFill/>
        </p:spPr>
      </p:pic>
      <p:pic>
        <p:nvPicPr>
          <p:cNvPr id="8" name="Picture 4" descr="D:\Users\сергей\Desktop\экология)\IMG_20171003_105915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9205913" y="-16716375"/>
            <a:ext cx="9205914" cy="12274552"/>
          </a:xfrm>
          <a:prstGeom prst="rect">
            <a:avLst/>
          </a:prstGeom>
          <a:noFill/>
        </p:spPr>
      </p:pic>
      <p:pic>
        <p:nvPicPr>
          <p:cNvPr id="6" name="Picture 4" descr="D:\Users\сергей\Desktop\экология)\IMG_20171003_105915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0298" y="357166"/>
            <a:ext cx="4032172" cy="537622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42844" y="1357298"/>
            <a:ext cx="250033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Наберу я листьев груду,</a:t>
            </a:r>
            <a:br>
              <a:rPr lang="ru-RU" sz="2400" b="1" dirty="0" smtClean="0"/>
            </a:br>
            <a:r>
              <a:rPr lang="ru-RU" sz="2400" b="1" dirty="0" smtClean="0"/>
              <a:t>Ведь они сейчас повсюду.</a:t>
            </a:r>
            <a:br>
              <a:rPr lang="ru-RU" sz="2400" b="1" dirty="0" smtClean="0"/>
            </a:br>
            <a:r>
              <a:rPr lang="ru-RU" sz="2400" b="1" dirty="0" smtClean="0"/>
              <a:t>В октябре и стар и млад,</a:t>
            </a:r>
            <a:br>
              <a:rPr lang="ru-RU" sz="2400" b="1" dirty="0" smtClean="0"/>
            </a:br>
            <a:r>
              <a:rPr lang="ru-RU" sz="2400" b="1" dirty="0" smtClean="0"/>
              <a:t>Наблюдает листопад!</a:t>
            </a:r>
            <a:endParaRPr lang="ru-RU" sz="2400" b="1" dirty="0"/>
          </a:p>
        </p:txBody>
      </p:sp>
      <p:pic>
        <p:nvPicPr>
          <p:cNvPr id="4098" name="Picture 2" descr="D:\Users\сергей\Desktop\экология)\IMG_20171003_11051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14678" y="714356"/>
            <a:ext cx="3911231" cy="52149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00034" y="714356"/>
            <a:ext cx="28575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b="1" dirty="0" smtClean="0"/>
          </a:p>
          <a:p>
            <a:r>
              <a:rPr lang="ru-RU" sz="2400" b="1" dirty="0" smtClean="0"/>
              <a:t>                   </a:t>
            </a:r>
            <a:endParaRPr lang="ru-RU" sz="2400" b="1" dirty="0"/>
          </a:p>
        </p:txBody>
      </p:sp>
      <p:pic>
        <p:nvPicPr>
          <p:cNvPr id="6" name="Picture 2" descr="D:\Users\сергей\Desktop\экология)\IMG_20171030_16234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28860" y="357166"/>
            <a:ext cx="3929090" cy="63405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42844" y="1071546"/>
            <a:ext cx="278608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Нас в любое время</a:t>
            </a:r>
          </a:p>
          <a:p>
            <a:r>
              <a:rPr lang="ru-RU" sz="2400" b="1" dirty="0" err="1" smtClean="0"/>
              <a:t>года.Учит</a:t>
            </a:r>
            <a:r>
              <a:rPr lang="ru-RU" sz="2400" b="1" dirty="0" smtClean="0"/>
              <a:t> мудрая</a:t>
            </a:r>
          </a:p>
          <a:p>
            <a:r>
              <a:rPr lang="ru-RU" sz="2400" b="1" dirty="0" smtClean="0"/>
              <a:t>природа Птицы учат пению паучок </a:t>
            </a:r>
          </a:p>
          <a:p>
            <a:r>
              <a:rPr lang="ru-RU" sz="2400" b="1" dirty="0" err="1" smtClean="0"/>
              <a:t>терпению.Солнце</a:t>
            </a:r>
            <a:r>
              <a:rPr lang="ru-RU" sz="2400" b="1" dirty="0" smtClean="0"/>
              <a:t> учит доброте  каждый день зимой и летом ,дарит нас теплом и светом .И взамен ни у кого ! Не попросит ничего!</a:t>
            </a:r>
          </a:p>
        </p:txBody>
      </p:sp>
      <p:pic>
        <p:nvPicPr>
          <p:cNvPr id="6146" name="Picture 2" descr="D:\Users\сергей\Desktop\экология)\IMG_20171030_16245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28926" y="285728"/>
            <a:ext cx="4286280" cy="57150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:\Users\сергей\Desktop\экология)\IMG_20171030_16341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596" y="357166"/>
            <a:ext cx="3500462" cy="4667283"/>
          </a:xfrm>
          <a:prstGeom prst="rect">
            <a:avLst/>
          </a:prstGeom>
          <a:noFill/>
        </p:spPr>
      </p:pic>
      <p:pic>
        <p:nvPicPr>
          <p:cNvPr id="7171" name="Picture 3" descr="D:\Users\сергей\Desktop\экология)\IMG_20171030_16425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57752" y="1643050"/>
            <a:ext cx="3536181" cy="47149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181</TotalTime>
  <Words>337</Words>
  <Application>Microsoft Office PowerPoint</Application>
  <PresentationFormat>Экран (4:3)</PresentationFormat>
  <Paragraphs>50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2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дом</dc:creator>
  <cp:lastModifiedBy>1</cp:lastModifiedBy>
  <cp:revision>35</cp:revision>
  <dcterms:created xsi:type="dcterms:W3CDTF">2016-03-14T04:17:52Z</dcterms:created>
  <dcterms:modified xsi:type="dcterms:W3CDTF">2017-12-01T04:00:14Z</dcterms:modified>
</cp:coreProperties>
</file>