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Экологический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средняя группа</a:t>
            </a:r>
            <a:endParaRPr lang="ru-RU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Секреты воды</a:t>
            </a:r>
            <a:endParaRPr lang="ru-RU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614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Растениям и животным нужна вода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3" descr="C:\Users\user\Desktop\ФОТО\WP_20171109_02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0800000">
            <a:off x="473868" y="1958169"/>
            <a:ext cx="8130579" cy="45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924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тушении пожара нужна вода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er\Desktop\ФОТО\WP_20171109_0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0800000">
            <a:off x="683568" y="2071897"/>
            <a:ext cx="7776864" cy="436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804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82697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Эколого-педагогическая работа с детьми в течение определённого периода даёт отчетливые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результаты.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считаем, что проект удался, т.к. дети активны, тянутся всё больше и больше к новым знаниям, приводят примеры, делают свои выводы из увиденного и сказанного и могут рассказать об этом и изобразить в своих рисунках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аппликациях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отвечают на вопросы, разбираются и понимают, что у них спрашивают, могут объяснить свойства воды в разных её состояниях, знают о значимости воды и об охране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водоёмов.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57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17079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октябре – ноябре в группе № 12 был реализован  познавательно – исследовательский проект « Секреты воды»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 Уточнить и расширить представления детей о воде, о ее признаках и свойствах.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проекта на примере опытов, экспериментов , наблюдений: 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формируем представления детей о значении воды в жизни человека. 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расширяем представления о свойствах воды и ее переходах из одного состояния в другое.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2359" y="4509120"/>
            <a:ext cx="3030001" cy="1584175"/>
          </a:xfr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79580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 воде одни вещества растворяются, а другие растворяются »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60000">
            <a:off x="147611" y="2385851"/>
            <a:ext cx="4534557" cy="374384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247962" y="2816931"/>
            <a:ext cx="4464496" cy="2952329"/>
          </a:xfrm>
        </p:spPr>
      </p:pic>
    </p:spTree>
    <p:extLst>
      <p:ext uri="{BB962C8B-B14F-4D97-AF65-F5344CB8AC3E}">
        <p14:creationId xmlns:p14="http://schemas.microsoft.com/office/powerpoint/2010/main" val="1928775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 прозрачная»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ФОТО\WP_20171109_0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72516" y="2168863"/>
            <a:ext cx="5112567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ФОТО\WP_20171109_01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039821" y="2176746"/>
            <a:ext cx="5213487" cy="3483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72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«Превращение льда в воду»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60450" y="2890764"/>
            <a:ext cx="3822700" cy="3024335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892791" y="2823949"/>
            <a:ext cx="3822700" cy="3166612"/>
          </a:xfrm>
        </p:spPr>
      </p:pic>
    </p:spTree>
    <p:extLst>
      <p:ext uri="{BB962C8B-B14F-4D97-AF65-F5344CB8AC3E}">
        <p14:creationId xmlns:p14="http://schemas.microsoft.com/office/powerpoint/2010/main" val="123999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60000">
            <a:off x="391239" y="1453437"/>
            <a:ext cx="5553128" cy="4041287"/>
          </a:xfrm>
        </p:spPr>
      </p:pic>
    </p:spTree>
    <p:extLst>
      <p:ext uri="{BB962C8B-B14F-4D97-AF65-F5344CB8AC3E}">
        <p14:creationId xmlns:p14="http://schemas.microsoft.com/office/powerpoint/2010/main" val="1488067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Продуктивные виды деятельности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Использование не традиционных методов в рисовании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«Тучка дождевая»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12811" y="2636728"/>
            <a:ext cx="4672855" cy="326945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60000">
            <a:off x="4271451" y="2768195"/>
            <a:ext cx="4524837" cy="3136089"/>
          </a:xfrm>
        </p:spPr>
      </p:pic>
    </p:spTree>
    <p:extLst>
      <p:ext uri="{BB962C8B-B14F-4D97-AF65-F5344CB8AC3E}">
        <p14:creationId xmlns:p14="http://schemas.microsoft.com/office/powerpoint/2010/main" val="4291199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8509" y="2320281"/>
            <a:ext cx="5210546" cy="376479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415186" y="2361681"/>
            <a:ext cx="5138250" cy="3672493"/>
          </a:xfrm>
        </p:spPr>
      </p:pic>
    </p:spTree>
    <p:extLst>
      <p:ext uri="{BB962C8B-B14F-4D97-AF65-F5344CB8AC3E}">
        <p14:creationId xmlns:p14="http://schemas.microsoft.com/office/powerpoint/2010/main" val="1449096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выставка совместных работ детей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родителей на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темы:                                        «Кому нужна вода», «Для чего нужна вода»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user\Desktop\ФОТО\WP_20171109_02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1187622" y="1803760"/>
            <a:ext cx="6480721" cy="457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018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1191</TotalTime>
  <Words>77</Words>
  <Application>Microsoft Office PowerPoint</Application>
  <PresentationFormat>Экран (4:3)</PresentationFormat>
  <Paragraphs>11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Candara</vt:lpstr>
      <vt:lpstr>Symbol</vt:lpstr>
      <vt:lpstr>Times New Roman</vt:lpstr>
      <vt:lpstr>Волна</vt:lpstr>
      <vt:lpstr>Экологический проект средняя группа</vt:lpstr>
      <vt:lpstr>В октябре – ноябре в группе № 12 был реализован  познавательно – исследовательский проект « Секреты воды» Цель проекта: Уточнить и расширить представления детей о воде, о ее признаках и свойствах. В ходе проекта на примере опытов, экспериментов , наблюдений:  мы формируем представления детей о значении воды в жизни человека.  расширяем представления о свойствах воды и ее переходах из одного состояния в другое. </vt:lpstr>
      <vt:lpstr>Эксперимент «В воде одни вещества растворяются, а другие растворяются »</vt:lpstr>
      <vt:lpstr>Опыт «Вода прозрачная»</vt:lpstr>
      <vt:lpstr>Наблюдение  «Превращение льда в воду»</vt:lpstr>
      <vt:lpstr>Презентация PowerPoint</vt:lpstr>
      <vt:lpstr>Продуктивные виды деятельности Использование не традиционных методов в рисовании  «Тучка дождевая»  </vt:lpstr>
      <vt:lpstr>Презентация PowerPoint</vt:lpstr>
      <vt:lpstr>Творческая выставка совместных работ детей и родителей на темы:                                        «Кому нужна вода», «Для чего нужна вода» </vt:lpstr>
      <vt:lpstr>Растениям и животным нужна вода</vt:lpstr>
      <vt:lpstr>При тушении пожара нужна вода</vt:lpstr>
      <vt:lpstr>Эколого-педагогическая работа с детьми в течение определённого периода даёт отчетливые результаты.  Мы считаем, что проект удался, т.к. дети активны, тянутся всё больше и больше к новым знаниям, приводят примеры, делают свои выводы из увиденного и сказанного и могут рассказать об этом и изобразить в своих рисунках и аппликациях.  Дети самостоятельно отвечают на вопросы, разбираются и понимают, что у них спрашивают, могут объяснить свойства воды в разных её состояниях, знают о значимости воды и об охране водоёмов.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 проект средняя группа</dc:title>
  <dc:creator>user</dc:creator>
  <cp:lastModifiedBy>1</cp:lastModifiedBy>
  <cp:revision>16</cp:revision>
  <dcterms:created xsi:type="dcterms:W3CDTF">2017-11-03T06:20:03Z</dcterms:created>
  <dcterms:modified xsi:type="dcterms:W3CDTF">2017-11-25T09:26:47Z</dcterms:modified>
</cp:coreProperties>
</file>